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8" r:id="rId4"/>
    <p:sldId id="271" r:id="rId5"/>
    <p:sldId id="259" r:id="rId6"/>
    <p:sldId id="272" r:id="rId7"/>
    <p:sldId id="262" r:id="rId8"/>
    <p:sldId id="273" r:id="rId9"/>
    <p:sldId id="275" r:id="rId10"/>
    <p:sldId id="276" r:id="rId11"/>
    <p:sldId id="277" r:id="rId12"/>
    <p:sldId id="274" r:id="rId13"/>
    <p:sldId id="263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5" autoAdjust="0"/>
    <p:restoredTop sz="94660"/>
  </p:normalViewPr>
  <p:slideViewPr>
    <p:cSldViewPr>
      <p:cViewPr>
        <p:scale>
          <a:sx n="100" d="100"/>
          <a:sy n="100" d="100"/>
        </p:scale>
        <p:origin x="-378" y="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580D54-E8D4-4224-8699-D8F82C30F1E1}" type="datetimeFigureOut">
              <a:rPr lang="nl-NL" smtClean="0"/>
              <a:pPr/>
              <a:t>24-1-2018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>
              <a:solidFill>
                <a:srgbClr val="7030A0">
                  <a:tint val="20000"/>
                </a:srgbClr>
              </a:solidFill>
            </a:endParaRPr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17621C-E867-4D19-958B-D42215D81D8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4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black"/>
                </a:solidFill>
              </a:rPr>
              <a:pPr/>
              <a:t>24-1-2018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9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black"/>
                </a:solidFill>
              </a:rPr>
              <a:pPr/>
              <a:t>24-1-2018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7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black"/>
                </a:solidFill>
              </a:rPr>
              <a:pPr/>
              <a:t>24-1-2018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309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white"/>
                </a:solidFill>
              </a:rPr>
              <a:pPr/>
              <a:t>24-1-2018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4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white"/>
                </a:solidFill>
              </a:rPr>
              <a:pPr/>
              <a:t>24-1-2018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6657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black"/>
                </a:solidFill>
              </a:rPr>
              <a:pPr/>
              <a:t>24-1-2018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54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white"/>
                </a:solidFill>
              </a:rPr>
              <a:pPr/>
              <a:t>24-1-2018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954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black"/>
                </a:solidFill>
              </a:rPr>
              <a:pPr/>
              <a:t>24-1-2018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7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black"/>
                </a:solidFill>
              </a:rPr>
              <a:pPr/>
              <a:t>24-1-2018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71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580D54-E8D4-4224-8699-D8F82C30F1E1}" type="datetimeFigureOut">
              <a:rPr lang="nl-NL" smtClean="0">
                <a:solidFill>
                  <a:prstClr val="white"/>
                </a:solidFill>
              </a:rPr>
              <a:pPr/>
              <a:t>24-1-2018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17621C-E867-4D19-958B-D42215D81D82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580D54-E8D4-4224-8699-D8F82C30F1E1}" type="datetimeFigureOut">
              <a:rPr lang="nl-NL" smtClean="0">
                <a:solidFill>
                  <a:prstClr val="black"/>
                </a:solidFill>
              </a:rPr>
              <a:pPr/>
              <a:t>24-1-2018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17621C-E867-4D19-958B-D42215D81D82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0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RWSclgQs6b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Agogische vakken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Ontwikkelingspsychologie 1.3</a:t>
            </a:r>
          </a:p>
          <a:p>
            <a:r>
              <a:rPr lang="nl-NL" dirty="0" smtClean="0"/>
              <a:t>De baby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8558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baby van 18 maanden die nog niet loopt, loopt achter in de ontwikkeling.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374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dirty="0" smtClean="0"/>
              <a:t>Wanneer een baby een voorwerp in zijn mond stopt, moet je dat meteen afleren.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22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dirty="0" err="1" smtClean="0"/>
              <a:t>Asina’ki</a:t>
            </a:r>
            <a:r>
              <a:rPr lang="nl-NL" dirty="0" smtClean="0"/>
              <a:t> mi ta!</a:t>
            </a:r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/>
              <a:t>Hoe was je als baby?</a:t>
            </a:r>
          </a:p>
          <a:p>
            <a:pPr marL="109728" indent="0">
              <a:buNone/>
            </a:pPr>
            <a:r>
              <a:rPr lang="nl-NL" dirty="0" smtClean="0"/>
              <a:t>Huilde je veel? </a:t>
            </a:r>
          </a:p>
          <a:p>
            <a:pPr marL="109728" indent="0">
              <a:buNone/>
            </a:pPr>
            <a:r>
              <a:rPr lang="nl-NL" dirty="0" smtClean="0"/>
              <a:t>Hoe zwaar was je?</a:t>
            </a:r>
          </a:p>
          <a:p>
            <a:pPr marL="109728" indent="0">
              <a:buNone/>
            </a:pPr>
            <a:r>
              <a:rPr lang="nl-NL" dirty="0" smtClean="0"/>
              <a:t>Hoe groot was je?</a:t>
            </a:r>
          </a:p>
          <a:p>
            <a:pPr marL="109728" indent="0">
              <a:buNone/>
            </a:pPr>
            <a:r>
              <a:rPr lang="nl-NL" dirty="0" smtClean="0"/>
              <a:t>At je goed?</a:t>
            </a:r>
          </a:p>
          <a:p>
            <a:pPr marL="109728" indent="0">
              <a:buNone/>
            </a:pPr>
            <a:r>
              <a:rPr lang="nl-NL" dirty="0" smtClean="0"/>
              <a:t>Waar speelde je mee?</a:t>
            </a:r>
          </a:p>
          <a:p>
            <a:pPr marL="109728" indent="0">
              <a:buNone/>
            </a:pPr>
            <a:r>
              <a:rPr lang="nl-NL" dirty="0" smtClean="0"/>
              <a:t>Hoe was je dag- </a:t>
            </a:r>
            <a:r>
              <a:rPr lang="nl-NL" smtClean="0"/>
              <a:t>en nachtritme?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Eindopdracht: Levensboek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801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Eén woord</a:t>
            </a:r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/>
              <a:t>Iedere deelnemer zegt in één woord wat zij van deze bijeenkomst vond.</a:t>
            </a:r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Evaluatie en afsluiting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89040"/>
            <a:ext cx="383726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9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Programma:</a:t>
            </a:r>
          </a:p>
          <a:p>
            <a:pPr marL="457200" indent="-457200"/>
            <a:r>
              <a:rPr lang="nl-NL" dirty="0" smtClean="0"/>
              <a:t>Energizer</a:t>
            </a:r>
          </a:p>
          <a:p>
            <a:r>
              <a:rPr lang="nl-NL" dirty="0" smtClean="0"/>
              <a:t>Terugblik</a:t>
            </a:r>
          </a:p>
          <a:p>
            <a:r>
              <a:rPr lang="nl-NL" dirty="0" smtClean="0"/>
              <a:t>Doel</a:t>
            </a:r>
          </a:p>
          <a:p>
            <a:r>
              <a:rPr lang="nl-NL" dirty="0" smtClean="0"/>
              <a:t>Voorkennis activeren</a:t>
            </a:r>
            <a:endParaRPr lang="nl-NL" dirty="0" smtClean="0"/>
          </a:p>
          <a:p>
            <a:r>
              <a:rPr lang="nl-NL" dirty="0" smtClean="0"/>
              <a:t>Theorie Baby met </a:t>
            </a:r>
            <a:r>
              <a:rPr lang="nl-NL" dirty="0" smtClean="0"/>
              <a:t>opdrachten</a:t>
            </a:r>
          </a:p>
          <a:p>
            <a:r>
              <a:rPr lang="nl-NL" dirty="0" smtClean="0"/>
              <a:t>Stellingen</a:t>
            </a:r>
            <a:endParaRPr lang="nl-NL" dirty="0" smtClean="0"/>
          </a:p>
          <a:p>
            <a:r>
              <a:rPr lang="nl-NL" dirty="0" smtClean="0"/>
              <a:t>Evaluatie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3225642" cy="280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45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baby</a:t>
            </a:r>
            <a:endParaRPr lang="nl-NL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28933"/>
            <a:ext cx="5510386" cy="367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9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15212"/>
            <a:ext cx="6696744" cy="548214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Behoeften van een baby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373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sz="2000" dirty="0">
                <a:hlinkClick r:id="rId2"/>
              </a:rPr>
              <a:t>https://www.youtube.com/watch?v=RWSclgQs6b0</a:t>
            </a:r>
            <a:endParaRPr lang="nl-NL" sz="2000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Motorische ontwikkeling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263650"/>
            <a:ext cx="6364287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91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4752528" cy="403964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reflex?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54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Reflex bij baby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7582871" cy="495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63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nl-NL" dirty="0" smtClean="0"/>
              <a:t>Maak de opdracht. Gebruik de theorie op pagina 64 en 65.</a:t>
            </a:r>
          </a:p>
          <a:p>
            <a:pPr lvl="0"/>
            <a:r>
              <a:rPr lang="nl-NL" dirty="0"/>
              <a:t>Noem drie reflexbewegingen.</a:t>
            </a:r>
          </a:p>
          <a:p>
            <a:pPr lvl="0"/>
            <a:r>
              <a:rPr lang="nl-NL" dirty="0"/>
              <a:t>Hoe komt het dat een kind reflexen heeft?</a:t>
            </a:r>
          </a:p>
          <a:p>
            <a:pPr lvl="0"/>
            <a:r>
              <a:rPr lang="nl-NL" dirty="0"/>
              <a:t>Hebben volwassenen die nog steeds? </a:t>
            </a:r>
            <a:r>
              <a:rPr lang="nl-NL" dirty="0" smtClean="0"/>
              <a:t>Word je daar mee geboren of is dat iets wat je leert van anderen?</a:t>
            </a:r>
            <a:endParaRPr lang="nl-NL" dirty="0"/>
          </a:p>
          <a:p>
            <a:pPr lvl="0"/>
            <a:r>
              <a:rPr lang="nl-NL" dirty="0"/>
              <a:t>De baby </a:t>
            </a:r>
            <a:r>
              <a:rPr lang="nl-NL" dirty="0" smtClean="0"/>
              <a:t>maakt reflexbewegingen. Daarna leert de baby zijn spieren te gebruiken. Dat noem je spierbeheersing. Op </a:t>
            </a:r>
            <a:r>
              <a:rPr lang="nl-NL" dirty="0"/>
              <a:t>welke manier gebeurt dat?</a:t>
            </a:r>
          </a:p>
          <a:p>
            <a:pPr lvl="0"/>
            <a:r>
              <a:rPr lang="nl-NL" dirty="0"/>
              <a:t>Hoe kan je de baby stimuleren om zijn spieren te leren beheersen?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44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dirty="0" smtClean="0"/>
              <a:t>Het maakt voor een baby niet uit dat hij verzorgd wordt door verschillende begeleiders.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387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Aangepast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7030A0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234</Words>
  <Application>Microsoft Office PowerPoint</Application>
  <PresentationFormat>Diavoorstelling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Concours</vt:lpstr>
      <vt:lpstr>Agogische vakken</vt:lpstr>
      <vt:lpstr>Les 3</vt:lpstr>
      <vt:lpstr>De baby</vt:lpstr>
      <vt:lpstr>Behoeften van een baby</vt:lpstr>
      <vt:lpstr>Motorische ontwikkeling</vt:lpstr>
      <vt:lpstr>Wat is een reflex?</vt:lpstr>
      <vt:lpstr>Reflex bij baby</vt:lpstr>
      <vt:lpstr>PowerPoint-presentatie</vt:lpstr>
      <vt:lpstr>Stellingen</vt:lpstr>
      <vt:lpstr>PowerPoint-presentatie</vt:lpstr>
      <vt:lpstr>PowerPoint-presentatie</vt:lpstr>
      <vt:lpstr>Eindopdracht: Levensboek</vt:lpstr>
      <vt:lpstr>Evaluatie en afsluiting</vt:lpstr>
    </vt:vector>
  </TitlesOfParts>
  <Company>SGBonaire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Agogische vakken</dc:title>
  <dc:creator>Suzette Bergland-Balentin</dc:creator>
  <cp:lastModifiedBy>Lise Rietveld</cp:lastModifiedBy>
  <cp:revision>21</cp:revision>
  <dcterms:created xsi:type="dcterms:W3CDTF">2018-01-10T03:59:02Z</dcterms:created>
  <dcterms:modified xsi:type="dcterms:W3CDTF">2018-01-24T18:05:13Z</dcterms:modified>
</cp:coreProperties>
</file>